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B19720F-579B-406C-A6B0-2126CA84DC17}" type="datetimeFigureOut">
              <a:rPr lang="en-US" smtClean="0"/>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DD4C8-7136-420C-A89B-171750155F6E}" type="slidenum">
              <a:rPr lang="en-US" smtClean="0"/>
              <a:t>‹#›</a:t>
            </a:fld>
            <a:endParaRPr lang="en-US"/>
          </a:p>
        </p:txBody>
      </p:sp>
    </p:spTree>
    <p:extLst>
      <p:ext uri="{BB962C8B-B14F-4D97-AF65-F5344CB8AC3E}">
        <p14:creationId xmlns:p14="http://schemas.microsoft.com/office/powerpoint/2010/main" val="14824673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19720F-579B-406C-A6B0-2126CA84DC17}" type="datetimeFigureOut">
              <a:rPr lang="en-US" smtClean="0"/>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DD4C8-7136-420C-A89B-171750155F6E}" type="slidenum">
              <a:rPr lang="en-US" smtClean="0"/>
              <a:t>‹#›</a:t>
            </a:fld>
            <a:endParaRPr lang="en-US"/>
          </a:p>
        </p:txBody>
      </p:sp>
    </p:spTree>
    <p:extLst>
      <p:ext uri="{BB962C8B-B14F-4D97-AF65-F5344CB8AC3E}">
        <p14:creationId xmlns:p14="http://schemas.microsoft.com/office/powerpoint/2010/main" val="706819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19720F-579B-406C-A6B0-2126CA84DC17}" type="datetimeFigureOut">
              <a:rPr lang="en-US" smtClean="0"/>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DD4C8-7136-420C-A89B-171750155F6E}" type="slidenum">
              <a:rPr lang="en-US" smtClean="0"/>
              <a:t>‹#›</a:t>
            </a:fld>
            <a:endParaRPr lang="en-US"/>
          </a:p>
        </p:txBody>
      </p:sp>
    </p:spTree>
    <p:extLst>
      <p:ext uri="{BB962C8B-B14F-4D97-AF65-F5344CB8AC3E}">
        <p14:creationId xmlns:p14="http://schemas.microsoft.com/office/powerpoint/2010/main" val="35421512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19720F-579B-406C-A6B0-2126CA84DC17}" type="datetimeFigureOut">
              <a:rPr lang="en-US" smtClean="0"/>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DD4C8-7136-420C-A89B-171750155F6E}" type="slidenum">
              <a:rPr lang="en-US" smtClean="0"/>
              <a:t>‹#›</a:t>
            </a:fld>
            <a:endParaRPr lang="en-US"/>
          </a:p>
        </p:txBody>
      </p:sp>
    </p:spTree>
    <p:extLst>
      <p:ext uri="{BB962C8B-B14F-4D97-AF65-F5344CB8AC3E}">
        <p14:creationId xmlns:p14="http://schemas.microsoft.com/office/powerpoint/2010/main" val="16027131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19720F-579B-406C-A6B0-2126CA84DC17}" type="datetimeFigureOut">
              <a:rPr lang="en-US" smtClean="0"/>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DD4C8-7136-420C-A89B-171750155F6E}" type="slidenum">
              <a:rPr lang="en-US" smtClean="0"/>
              <a:t>‹#›</a:t>
            </a:fld>
            <a:endParaRPr lang="en-US"/>
          </a:p>
        </p:txBody>
      </p:sp>
    </p:spTree>
    <p:extLst>
      <p:ext uri="{BB962C8B-B14F-4D97-AF65-F5344CB8AC3E}">
        <p14:creationId xmlns:p14="http://schemas.microsoft.com/office/powerpoint/2010/main" val="2026738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B19720F-579B-406C-A6B0-2126CA84DC17}" type="datetimeFigureOut">
              <a:rPr lang="en-US" smtClean="0"/>
              <a:t>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7DD4C8-7136-420C-A89B-171750155F6E}" type="slidenum">
              <a:rPr lang="en-US" smtClean="0"/>
              <a:t>‹#›</a:t>
            </a:fld>
            <a:endParaRPr lang="en-US"/>
          </a:p>
        </p:txBody>
      </p:sp>
    </p:spTree>
    <p:extLst>
      <p:ext uri="{BB962C8B-B14F-4D97-AF65-F5344CB8AC3E}">
        <p14:creationId xmlns:p14="http://schemas.microsoft.com/office/powerpoint/2010/main" val="3253682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B19720F-579B-406C-A6B0-2126CA84DC17}" type="datetimeFigureOut">
              <a:rPr lang="en-US" smtClean="0"/>
              <a:t>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7DD4C8-7136-420C-A89B-171750155F6E}" type="slidenum">
              <a:rPr lang="en-US" smtClean="0"/>
              <a:t>‹#›</a:t>
            </a:fld>
            <a:endParaRPr lang="en-US"/>
          </a:p>
        </p:txBody>
      </p:sp>
    </p:spTree>
    <p:extLst>
      <p:ext uri="{BB962C8B-B14F-4D97-AF65-F5344CB8AC3E}">
        <p14:creationId xmlns:p14="http://schemas.microsoft.com/office/powerpoint/2010/main" val="1087405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19720F-579B-406C-A6B0-2126CA84DC17}" type="datetimeFigureOut">
              <a:rPr lang="en-US" smtClean="0"/>
              <a:t>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7DD4C8-7136-420C-A89B-171750155F6E}" type="slidenum">
              <a:rPr lang="en-US" smtClean="0"/>
              <a:t>‹#›</a:t>
            </a:fld>
            <a:endParaRPr lang="en-US"/>
          </a:p>
        </p:txBody>
      </p:sp>
    </p:spTree>
    <p:extLst>
      <p:ext uri="{BB962C8B-B14F-4D97-AF65-F5344CB8AC3E}">
        <p14:creationId xmlns:p14="http://schemas.microsoft.com/office/powerpoint/2010/main" val="516974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19720F-579B-406C-A6B0-2126CA84DC17}" type="datetimeFigureOut">
              <a:rPr lang="en-US" smtClean="0"/>
              <a:t>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7DD4C8-7136-420C-A89B-171750155F6E}" type="slidenum">
              <a:rPr lang="en-US" smtClean="0"/>
              <a:t>‹#›</a:t>
            </a:fld>
            <a:endParaRPr lang="en-US"/>
          </a:p>
        </p:txBody>
      </p:sp>
    </p:spTree>
    <p:extLst>
      <p:ext uri="{BB962C8B-B14F-4D97-AF65-F5344CB8AC3E}">
        <p14:creationId xmlns:p14="http://schemas.microsoft.com/office/powerpoint/2010/main" val="7676024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19720F-579B-406C-A6B0-2126CA84DC17}" type="datetimeFigureOut">
              <a:rPr lang="en-US" smtClean="0"/>
              <a:t>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7DD4C8-7136-420C-A89B-171750155F6E}" type="slidenum">
              <a:rPr lang="en-US" smtClean="0"/>
              <a:t>‹#›</a:t>
            </a:fld>
            <a:endParaRPr lang="en-US"/>
          </a:p>
        </p:txBody>
      </p:sp>
    </p:spTree>
    <p:extLst>
      <p:ext uri="{BB962C8B-B14F-4D97-AF65-F5344CB8AC3E}">
        <p14:creationId xmlns:p14="http://schemas.microsoft.com/office/powerpoint/2010/main" val="160262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19720F-579B-406C-A6B0-2126CA84DC17}" type="datetimeFigureOut">
              <a:rPr lang="en-US" smtClean="0"/>
              <a:t>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7DD4C8-7136-420C-A89B-171750155F6E}" type="slidenum">
              <a:rPr lang="en-US" smtClean="0"/>
              <a:t>‹#›</a:t>
            </a:fld>
            <a:endParaRPr lang="en-US"/>
          </a:p>
        </p:txBody>
      </p:sp>
    </p:spTree>
    <p:extLst>
      <p:ext uri="{BB962C8B-B14F-4D97-AF65-F5344CB8AC3E}">
        <p14:creationId xmlns:p14="http://schemas.microsoft.com/office/powerpoint/2010/main" val="31858499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19720F-579B-406C-A6B0-2126CA84DC17}" type="datetimeFigureOut">
              <a:rPr lang="en-US" smtClean="0"/>
              <a:t>2/3/2012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7DD4C8-7136-420C-A89B-171750155F6E}" type="slidenum">
              <a:rPr lang="en-US" smtClean="0"/>
              <a:t>‹#›</a:t>
            </a:fld>
            <a:endParaRPr lang="en-US"/>
          </a:p>
        </p:txBody>
      </p:sp>
    </p:spTree>
    <p:extLst>
      <p:ext uri="{BB962C8B-B14F-4D97-AF65-F5344CB8AC3E}">
        <p14:creationId xmlns:p14="http://schemas.microsoft.com/office/powerpoint/2010/main" val="6111627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Laryngitis</a:t>
            </a:r>
            <a:endParaRPr lang="en-US" dirty="0"/>
          </a:p>
        </p:txBody>
      </p:sp>
      <p:sp>
        <p:nvSpPr>
          <p:cNvPr id="3" name="Subtitle 2"/>
          <p:cNvSpPr>
            <a:spLocks noGrp="1"/>
          </p:cNvSpPr>
          <p:nvPr>
            <p:ph type="subTitle" idx="1"/>
          </p:nvPr>
        </p:nvSpPr>
        <p:spPr/>
        <p:txBody>
          <a:bodyPr/>
          <a:lstStyle/>
          <a:p>
            <a:r>
              <a:rPr lang="en-US" dirty="0" smtClean="0"/>
              <a:t>By Brian Kelleher</a:t>
            </a:r>
            <a:endParaRPr lang="en-US" dirty="0"/>
          </a:p>
        </p:txBody>
      </p:sp>
    </p:spTree>
    <p:extLst>
      <p:ext uri="{BB962C8B-B14F-4D97-AF65-F5344CB8AC3E}">
        <p14:creationId xmlns:p14="http://schemas.microsoft.com/office/powerpoint/2010/main" val="1141956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extLst>
              <a:ext uri="{BEBA8EAE-BF5A-486C-A8C5-ECC9F3942E4B}">
                <a14:imgProps xmlns:a14="http://schemas.microsoft.com/office/drawing/2010/main">
                  <a14:imgLayer r:embed="rId3">
                    <a14:imgEffect>
                      <a14:sharpenSoften amount="50000"/>
                    </a14:imgEffect>
                    <a14:imgEffect>
                      <a14:colorTemperature colorTemp="10375"/>
                    </a14:imgEffect>
                    <a14:imgEffect>
                      <a14:saturation sat="0"/>
                    </a14:imgEffect>
                    <a14:imgEffect>
                      <a14:brightnessContrast bright="9000" contrast="-52000"/>
                    </a14:imgEffect>
                  </a14:imgLayer>
                </a14:imgProps>
              </a:ext>
            </a:extLst>
          </a:blip>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Laryngitis?</a:t>
            </a:r>
            <a:endParaRPr lang="en-US" dirty="0"/>
          </a:p>
        </p:txBody>
      </p:sp>
      <p:sp>
        <p:nvSpPr>
          <p:cNvPr id="3" name="Content Placeholder 2"/>
          <p:cNvSpPr>
            <a:spLocks noGrp="1"/>
          </p:cNvSpPr>
          <p:nvPr>
            <p:ph idx="1"/>
          </p:nvPr>
        </p:nvSpPr>
        <p:spPr/>
        <p:txBody>
          <a:bodyPr/>
          <a:lstStyle/>
          <a:p>
            <a:r>
              <a:rPr lang="en-US" dirty="0" smtClean="0"/>
              <a:t>Laryngitis is swelling and irritation (inflammation) of the voice box (larynx) that is usually associated with hoarseness or loss of voice.</a:t>
            </a:r>
          </a:p>
          <a:p>
            <a:endParaRPr lang="en-US" dirty="0" smtClean="0"/>
          </a:p>
          <a:p>
            <a:endParaRPr lang="en-U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1" y="3581400"/>
            <a:ext cx="3276600" cy="304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43182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extLst>
              <a:ext uri="{BEBA8EAE-BF5A-486C-A8C5-ECC9F3942E4B}">
                <a14:imgProps xmlns:a14="http://schemas.microsoft.com/office/drawing/2010/main">
                  <a14:imgLayer r:embed="rId3">
                    <a14:imgEffect>
                      <a14:sharpenSoften amount="-99000"/>
                    </a14:imgEffect>
                    <a14:imgEffect>
                      <a14:brightnessContrast bright="45000"/>
                    </a14:imgEffect>
                  </a14:imgLayer>
                </a14:imgProps>
              </a:ext>
            </a:extLst>
          </a:blip>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Affected?</a:t>
            </a:r>
            <a:endParaRPr lang="en-US" dirty="0"/>
          </a:p>
        </p:txBody>
      </p:sp>
      <p:sp>
        <p:nvSpPr>
          <p:cNvPr id="3" name="Content Placeholder 2"/>
          <p:cNvSpPr>
            <a:spLocks noGrp="1"/>
          </p:cNvSpPr>
          <p:nvPr>
            <p:ph idx="1"/>
          </p:nvPr>
        </p:nvSpPr>
        <p:spPr/>
        <p:txBody>
          <a:bodyPr/>
          <a:lstStyle/>
          <a:p>
            <a:r>
              <a:rPr lang="en-US" dirty="0" smtClean="0"/>
              <a:t>The voice box (larynx) is located at the top of the airway to the lungs (trachea). The larynx contains the vocal cords. When the vocal cords become inflamed or infected, they swell. This can cause hoarseness, and may sometimes block the airway. </a:t>
            </a:r>
            <a:endParaRPr lang="en-US"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4200" y="3581400"/>
            <a:ext cx="2113079"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6161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extLst>
              <a:ext uri="{BEBA8EAE-BF5A-486C-A8C5-ECC9F3942E4B}">
                <a14:imgProps xmlns:a14="http://schemas.microsoft.com/office/drawing/2010/main">
                  <a14:imgLayer r:embed="rId3">
                    <a14:imgEffect>
                      <a14:sharpenSoften amount="5000"/>
                    </a14:imgEffect>
                    <a14:imgEffect>
                      <a14:colorTemperature colorTemp="11500"/>
                    </a14:imgEffect>
                    <a14:imgEffect>
                      <a14:saturation sat="140000"/>
                    </a14:imgEffect>
                    <a14:imgEffect>
                      <a14:brightnessContrast bright="60000" contrast="-17000"/>
                    </a14:imgEffect>
                  </a14:imgLayer>
                </a14:imgProps>
              </a:ext>
            </a:extLst>
          </a:blip>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Laryngitis</a:t>
            </a:r>
            <a:endParaRPr lang="en-US" dirty="0"/>
          </a:p>
        </p:txBody>
      </p:sp>
      <p:sp>
        <p:nvSpPr>
          <p:cNvPr id="3" name="Content Placeholder 2"/>
          <p:cNvSpPr>
            <a:spLocks noGrp="1"/>
          </p:cNvSpPr>
          <p:nvPr>
            <p:ph idx="1"/>
          </p:nvPr>
        </p:nvSpPr>
        <p:spPr/>
        <p:txBody>
          <a:bodyPr>
            <a:normAutofit/>
          </a:bodyPr>
          <a:lstStyle/>
          <a:p>
            <a:r>
              <a:rPr lang="en-US" dirty="0" smtClean="0">
                <a:solidFill>
                  <a:schemeClr val="tx1">
                    <a:lumMod val="95000"/>
                    <a:lumOff val="5000"/>
                  </a:schemeClr>
                </a:solidFill>
              </a:rPr>
              <a:t>The most common cause of laryngitis is an infection caused by a virus, such as cold or flu viruses,  Allergies, Bacterial infection, Bronchitis, </a:t>
            </a:r>
            <a:r>
              <a:rPr lang="en-US" dirty="0" err="1" smtClean="0">
                <a:solidFill>
                  <a:schemeClr val="tx1">
                    <a:lumMod val="95000"/>
                    <a:lumOff val="5000"/>
                  </a:schemeClr>
                </a:solidFill>
              </a:rPr>
              <a:t>Gastroesophageal</a:t>
            </a:r>
            <a:r>
              <a:rPr lang="en-US" dirty="0" smtClean="0">
                <a:solidFill>
                  <a:schemeClr val="tx1">
                    <a:lumMod val="95000"/>
                    <a:lumOff val="5000"/>
                  </a:schemeClr>
                </a:solidFill>
              </a:rPr>
              <a:t> reflux disease (GERD), Injury, Irritants and chemicals.</a:t>
            </a:r>
            <a:r>
              <a:rPr lang="en-US" dirty="0">
                <a:solidFill>
                  <a:schemeClr val="tx1">
                    <a:lumMod val="95000"/>
                    <a:lumOff val="5000"/>
                  </a:schemeClr>
                </a:solidFill>
              </a:rPr>
              <a:t> </a:t>
            </a:r>
            <a:r>
              <a:rPr lang="en-US" dirty="0" smtClean="0">
                <a:solidFill>
                  <a:schemeClr val="tx1">
                    <a:lumMod val="95000"/>
                    <a:lumOff val="5000"/>
                  </a:schemeClr>
                </a:solidFill>
              </a:rPr>
              <a:t>Pneumonia Laryngitis often occurs with an upper respiratory infection.</a:t>
            </a:r>
          </a:p>
          <a:p>
            <a:endParaRPr lang="en-US" dirty="0" smtClean="0"/>
          </a:p>
          <a:p>
            <a:endParaRPr lang="en-US" dirty="0"/>
          </a:p>
        </p:txBody>
      </p:sp>
    </p:spTree>
    <p:extLst>
      <p:ext uri="{BB962C8B-B14F-4D97-AF65-F5344CB8AC3E}">
        <p14:creationId xmlns:p14="http://schemas.microsoft.com/office/powerpoint/2010/main" val="2861263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extLst>
              <a:ext uri="{BEBA8EAE-BF5A-486C-A8C5-ECC9F3942E4B}">
                <a14:imgProps xmlns:a14="http://schemas.microsoft.com/office/drawing/2010/main">
                  <a14:imgLayer r:embed="rId3">
                    <a14:imgEffect>
                      <a14:sharpenSoften amount="-100000"/>
                    </a14:imgEffect>
                    <a14:imgEffect>
                      <a14:colorTemperature colorTemp="3375"/>
                    </a14:imgEffect>
                    <a14:imgEffect>
                      <a14:saturation sat="140000"/>
                    </a14:imgEffect>
                    <a14:imgEffect>
                      <a14:brightnessContrast bright="32000" contrast="-47000"/>
                    </a14:imgEffect>
                  </a14:imgLayer>
                </a14:imgProps>
              </a:ext>
            </a:extLst>
          </a:blip>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Get Better</a:t>
            </a:r>
            <a:endParaRPr lang="en-US" dirty="0"/>
          </a:p>
        </p:txBody>
      </p:sp>
      <p:sp>
        <p:nvSpPr>
          <p:cNvPr id="3" name="Content Placeholder 2"/>
          <p:cNvSpPr>
            <a:spLocks noGrp="1"/>
          </p:cNvSpPr>
          <p:nvPr>
            <p:ph idx="1"/>
          </p:nvPr>
        </p:nvSpPr>
        <p:spPr/>
        <p:txBody>
          <a:bodyPr>
            <a:normAutofit/>
          </a:bodyPr>
          <a:lstStyle/>
          <a:p>
            <a:r>
              <a:rPr lang="en-US" dirty="0" smtClean="0"/>
              <a:t>Because most common laryngitis is caused by a virus, antibiotics may not help. Your health care provider will make that decision. Resting your voice helps by reducing inflammation of the vocal cords. A humidifier may soothe the scratchy feeling that comes with laryngitis. Decongestants and painkillers may relieve the symptoms of an upper respiratory infection, if you have one.</a:t>
            </a:r>
          </a:p>
          <a:p>
            <a:endParaRPr lang="en-US" dirty="0" smtClean="0"/>
          </a:p>
          <a:p>
            <a:endParaRPr lang="en-US" dirty="0"/>
          </a:p>
        </p:txBody>
      </p:sp>
    </p:spTree>
    <p:extLst>
      <p:ext uri="{BB962C8B-B14F-4D97-AF65-F5344CB8AC3E}">
        <p14:creationId xmlns:p14="http://schemas.microsoft.com/office/powerpoint/2010/main" val="5750910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extLst>
              <a:ext uri="{BEBA8EAE-BF5A-486C-A8C5-ECC9F3942E4B}">
                <a14:imgProps xmlns:a14="http://schemas.microsoft.com/office/drawing/2010/main">
                  <a14:imgLayer r:embed="rId3">
                    <a14:imgEffect>
                      <a14:sharpenSoften amount="50000"/>
                    </a14:imgEffect>
                    <a14:imgEffect>
                      <a14:saturation sat="90000"/>
                    </a14:imgEffect>
                    <a14:imgEffect>
                      <a14:brightnessContrast bright="-20000" contrast="40000"/>
                    </a14:imgEffect>
                  </a14:imgLayer>
                </a14:imgProps>
              </a:ext>
            </a:extLst>
          </a:blip>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Medicine</a:t>
            </a:r>
            <a:endParaRPr lang="en-US" dirty="0"/>
          </a:p>
        </p:txBody>
      </p:sp>
      <p:sp>
        <p:nvSpPr>
          <p:cNvPr id="3" name="Content Placeholder 2"/>
          <p:cNvSpPr>
            <a:spLocks noGrp="1"/>
          </p:cNvSpPr>
          <p:nvPr>
            <p:ph idx="1"/>
          </p:nvPr>
        </p:nvSpPr>
        <p:spPr/>
        <p:txBody>
          <a:bodyPr/>
          <a:lstStyle/>
          <a:p>
            <a:r>
              <a:rPr lang="en-US" dirty="0" smtClean="0"/>
              <a:t>Decongestants and painkillers may relieve the symptoms of an upper respiratory infection, if you have one. If it’s caused by a virus then antibiotics won’t help.</a:t>
            </a:r>
          </a:p>
          <a:p>
            <a:endParaRPr lang="en-US"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3127664"/>
            <a:ext cx="3695700" cy="369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6344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extLst>
              <a:ext uri="{BEBA8EAE-BF5A-486C-A8C5-ECC9F3942E4B}">
                <a14:imgProps xmlns:a14="http://schemas.microsoft.com/office/drawing/2010/main">
                  <a14:imgLayer r:embed="rId3">
                    <a14:imgEffect>
                      <a14:sharpenSoften amount="100000"/>
                    </a14:imgEffect>
                    <a14:imgEffect>
                      <a14:colorTemperature colorTemp="7000"/>
                    </a14:imgEffect>
                    <a14:imgEffect>
                      <a14:saturation sat="95000"/>
                    </a14:imgEffect>
                    <a14:imgEffect>
                      <a14:brightnessContrast bright="32000" contrast="54000"/>
                    </a14:imgEffect>
                  </a14:imgLayer>
                </a14:imgProps>
              </a:ext>
            </a:extLst>
          </a:blip>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Progression</a:t>
            </a:r>
            <a:endParaRPr lang="en-US" dirty="0"/>
          </a:p>
        </p:txBody>
      </p:sp>
      <p:sp>
        <p:nvSpPr>
          <p:cNvPr id="3" name="Content Placeholder 2"/>
          <p:cNvSpPr>
            <a:spLocks noGrp="1"/>
          </p:cNvSpPr>
          <p:nvPr>
            <p:ph idx="1"/>
          </p:nvPr>
        </p:nvSpPr>
        <p:spPr/>
        <p:txBody>
          <a:bodyPr/>
          <a:lstStyle/>
          <a:p>
            <a:r>
              <a:rPr lang="en-US" dirty="0" smtClean="0"/>
              <a:t>In an acute infection the patient would only need simple things like rest, but when it becomes an bacterial infection is when you need antibiotics. As it gets worse you’ll need things like corticosteroids, speech therapy, and tube feeding for airway management.</a:t>
            </a:r>
            <a:endParaRPr lang="en-US" dirty="0"/>
          </a:p>
        </p:txBody>
      </p:sp>
    </p:spTree>
    <p:extLst>
      <p:ext uri="{BB962C8B-B14F-4D97-AF65-F5344CB8AC3E}">
        <p14:creationId xmlns:p14="http://schemas.microsoft.com/office/powerpoint/2010/main" val="21492328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Recovery</a:t>
            </a:r>
            <a:endParaRPr lang="en-US" dirty="0"/>
          </a:p>
        </p:txBody>
      </p:sp>
      <p:sp>
        <p:nvSpPr>
          <p:cNvPr id="3" name="Content Placeholder 2"/>
          <p:cNvSpPr>
            <a:spLocks noGrp="1"/>
          </p:cNvSpPr>
          <p:nvPr>
            <p:ph idx="1"/>
          </p:nvPr>
        </p:nvSpPr>
        <p:spPr/>
        <p:txBody>
          <a:bodyPr/>
          <a:lstStyle/>
          <a:p>
            <a:r>
              <a:rPr lang="en-US" dirty="0" smtClean="0"/>
              <a:t>The prognosis for people with laryngitis is excellent because it is a self-limiting condition. Recovery is complete, usually within a week as long as there are no other complications.</a:t>
            </a:r>
            <a:endParaRPr lang="en-US" dirty="0"/>
          </a:p>
        </p:txBody>
      </p:sp>
    </p:spTree>
    <p:extLst>
      <p:ext uri="{BB962C8B-B14F-4D97-AF65-F5344CB8AC3E}">
        <p14:creationId xmlns:p14="http://schemas.microsoft.com/office/powerpoint/2010/main" val="20186981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TotalTime>
  <Words>322</Words>
  <Application>Microsoft Office PowerPoint</Application>
  <PresentationFormat>On-screen Show (4:3)</PresentationFormat>
  <Paragraphs>16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Laryngitis</vt:lpstr>
      <vt:lpstr>What is Laryngitis?</vt:lpstr>
      <vt:lpstr>What’s Affected?</vt:lpstr>
      <vt:lpstr>Causes of Laryngitis</vt:lpstr>
      <vt:lpstr>How To Get Better</vt:lpstr>
      <vt:lpstr>Medicine</vt:lpstr>
      <vt:lpstr>Progression</vt:lpstr>
      <vt:lpstr>Recovery</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Laryngitis</dc:title>
  <dc:creator>BRIAN A KELLEHER (680)</dc:creator>
  <cp:lastModifiedBy>BRIAN A KELLEHER (680)</cp:lastModifiedBy>
  <cp:revision>6</cp:revision>
  <dcterms:created xsi:type="dcterms:W3CDTF">2012-02-03T12:32:28Z</dcterms:created>
  <dcterms:modified xsi:type="dcterms:W3CDTF">2012-02-03T13:49:27Z</dcterms:modified>
</cp:coreProperties>
</file>